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4" r:id="rId1"/>
  </p:sldMasterIdLst>
  <p:notesMasterIdLst>
    <p:notesMasterId r:id="rId3"/>
  </p:notesMasterIdLst>
  <p:sldIdLst>
    <p:sldId id="256" r:id="rId2"/>
  </p:sldIdLst>
  <p:sldSz cx="5148263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A76"/>
    <a:srgbClr val="595959"/>
    <a:srgbClr val="485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CFE0"/>
          </a:solidFill>
        </a:fill>
      </a:tcStyle>
    </a:wholeTbl>
    <a:band2H>
      <a:tcTxStyle/>
      <a:tcStyle>
        <a:tcBdr/>
        <a:fill>
          <a:solidFill>
            <a:srgbClr val="F0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BE5"/>
          </a:solidFill>
        </a:fill>
      </a:tcStyle>
    </a:wholeTbl>
    <a:band2H>
      <a:tcTxStyle/>
      <a:tcStyle>
        <a:tcBdr/>
        <a:fill>
          <a:solidFill>
            <a:srgbClr val="E9EE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106163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907494" latinLnBrk="0">
      <a:defRPr sz="800">
        <a:latin typeface="+mj-lt"/>
        <a:ea typeface="+mj-ea"/>
        <a:cs typeface="+mj-cs"/>
        <a:sym typeface="Georgia"/>
      </a:defRPr>
    </a:lvl1pPr>
    <a:lvl2pPr indent="228600" defTabSz="907494" latinLnBrk="0">
      <a:defRPr sz="800">
        <a:latin typeface="+mj-lt"/>
        <a:ea typeface="+mj-ea"/>
        <a:cs typeface="+mj-cs"/>
        <a:sym typeface="Georgia"/>
      </a:defRPr>
    </a:lvl2pPr>
    <a:lvl3pPr indent="457200" defTabSz="907494" latinLnBrk="0">
      <a:defRPr sz="800">
        <a:latin typeface="+mj-lt"/>
        <a:ea typeface="+mj-ea"/>
        <a:cs typeface="+mj-cs"/>
        <a:sym typeface="Georgia"/>
      </a:defRPr>
    </a:lvl3pPr>
    <a:lvl4pPr indent="685800" defTabSz="907494" latinLnBrk="0">
      <a:defRPr sz="800">
        <a:latin typeface="+mj-lt"/>
        <a:ea typeface="+mj-ea"/>
        <a:cs typeface="+mj-cs"/>
        <a:sym typeface="Georgia"/>
      </a:defRPr>
    </a:lvl4pPr>
    <a:lvl5pPr indent="914400" defTabSz="907494" latinLnBrk="0">
      <a:defRPr sz="800">
        <a:latin typeface="+mj-lt"/>
        <a:ea typeface="+mj-ea"/>
        <a:cs typeface="+mj-cs"/>
        <a:sym typeface="Georgia"/>
      </a:defRPr>
    </a:lvl5pPr>
    <a:lvl6pPr indent="1143000" defTabSz="907494" latinLnBrk="0">
      <a:defRPr sz="800">
        <a:latin typeface="+mj-lt"/>
        <a:ea typeface="+mj-ea"/>
        <a:cs typeface="+mj-cs"/>
        <a:sym typeface="Georgia"/>
      </a:defRPr>
    </a:lvl6pPr>
    <a:lvl7pPr indent="1371600" defTabSz="907494" latinLnBrk="0">
      <a:defRPr sz="800">
        <a:latin typeface="+mj-lt"/>
        <a:ea typeface="+mj-ea"/>
        <a:cs typeface="+mj-cs"/>
        <a:sym typeface="Georgia"/>
      </a:defRPr>
    </a:lvl7pPr>
    <a:lvl8pPr indent="1600200" defTabSz="907494" latinLnBrk="0">
      <a:defRPr sz="800">
        <a:latin typeface="+mj-lt"/>
        <a:ea typeface="+mj-ea"/>
        <a:cs typeface="+mj-cs"/>
        <a:sym typeface="Georgia"/>
      </a:defRPr>
    </a:lvl8pPr>
    <a:lvl9pPr indent="1828800" defTabSz="907494" latinLnBrk="0">
      <a:defRPr sz="800">
        <a:latin typeface="+mj-lt"/>
        <a:ea typeface="+mj-ea"/>
        <a:cs typeface="+mj-cs"/>
        <a:sym typeface="Georgi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8E5EEF-F84D-A8D9-D289-D7759F91C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533" y="1496484"/>
            <a:ext cx="3861197" cy="3183467"/>
          </a:xfrm>
        </p:spPr>
        <p:txBody>
          <a:bodyPr anchor="b"/>
          <a:lstStyle>
            <a:lvl1pPr algn="ctr"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3D55DB-C7CD-91D4-D5D9-4521F206D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533" y="4802717"/>
            <a:ext cx="3861197" cy="2207683"/>
          </a:xfrm>
        </p:spPr>
        <p:txBody>
          <a:bodyPr/>
          <a:lstStyle>
            <a:lvl1pPr marL="0" indent="0" algn="ctr">
              <a:buNone/>
              <a:defRPr sz="1014"/>
            </a:lvl1pPr>
            <a:lvl2pPr marL="193076" indent="0" algn="ctr">
              <a:buNone/>
              <a:defRPr sz="845"/>
            </a:lvl2pPr>
            <a:lvl3pPr marL="386151" indent="0" algn="ctr">
              <a:buNone/>
              <a:defRPr sz="760"/>
            </a:lvl3pPr>
            <a:lvl4pPr marL="579227" indent="0" algn="ctr">
              <a:buNone/>
              <a:defRPr sz="676"/>
            </a:lvl4pPr>
            <a:lvl5pPr marL="772302" indent="0" algn="ctr">
              <a:buNone/>
              <a:defRPr sz="676"/>
            </a:lvl5pPr>
            <a:lvl6pPr marL="965378" indent="0" algn="ctr">
              <a:buNone/>
              <a:defRPr sz="676"/>
            </a:lvl6pPr>
            <a:lvl7pPr marL="1158453" indent="0" algn="ctr">
              <a:buNone/>
              <a:defRPr sz="676"/>
            </a:lvl7pPr>
            <a:lvl8pPr marL="1351529" indent="0" algn="ctr">
              <a:buNone/>
              <a:defRPr sz="676"/>
            </a:lvl8pPr>
            <a:lvl9pPr marL="1544604" indent="0" algn="ctr">
              <a:buNone/>
              <a:defRPr sz="676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454FCB-2787-DCE4-2A81-53FF61149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10DC6FD-7F28-D692-5433-A05F2CE2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9738D-9537-88C8-FCC2-5ABB2A58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95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B9FF7-352C-5352-3E20-B35AC2DA0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79ADDDB-C1C3-AE17-D6B3-D0405A637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7710C6-3CAC-A56B-4777-F05F38D0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C39ABD-F76E-B025-7E39-2F0BB25DB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D79609-F0E7-FBB3-FC6F-68509F0D4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22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2A47CC-F9DD-79EE-0370-6FA02FF474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84226" y="486834"/>
            <a:ext cx="1110094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D246EB5-7C47-EAB8-A894-F6768F7AF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3943" y="486834"/>
            <a:ext cx="3265929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4D20F6-E36E-8293-384A-8E08C67FC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426C9B-7368-E773-F6AD-F645163A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419E60-5929-B162-1588-01246367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460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929130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251B4-36E9-C42D-3BE1-DE5DF8E5B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38DE58-096B-4C45-820D-8CCD0D3C4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ED8882-34E0-EC8A-A0DD-BCF1E84F5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9247F6-9A8A-91A5-6AC7-019FBA7A1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B26578-A26C-702D-47BA-8CB48D68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24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EBC7A-CFAF-17BA-355F-911C8A21A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62" y="2279652"/>
            <a:ext cx="4440377" cy="3803649"/>
          </a:xfrm>
        </p:spPr>
        <p:txBody>
          <a:bodyPr anchor="b"/>
          <a:lstStyle>
            <a:lvl1pPr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111E37-407A-7A52-B2B5-2226F762C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262" y="6119285"/>
            <a:ext cx="4440377" cy="2000249"/>
          </a:xfrm>
        </p:spPr>
        <p:txBody>
          <a:bodyPr/>
          <a:lstStyle>
            <a:lvl1pPr marL="0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1pPr>
            <a:lvl2pPr marL="193076" indent="0">
              <a:buNone/>
              <a:defRPr sz="845">
                <a:solidFill>
                  <a:schemeClr val="tx1">
                    <a:tint val="75000"/>
                  </a:schemeClr>
                </a:solidFill>
              </a:defRPr>
            </a:lvl2pPr>
            <a:lvl3pPr marL="38615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9227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4pPr>
            <a:lvl5pPr marL="772302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5pPr>
            <a:lvl6pPr marL="965378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6pPr>
            <a:lvl7pPr marL="1158453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7pPr>
            <a:lvl8pPr marL="1351529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8pPr>
            <a:lvl9pPr marL="1544604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3E71AA0-B60B-A398-8DA7-D82B7AE0E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B0B90BE-1B94-4DB9-C1F1-CD4B98294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B3E533-5F75-FBF9-8DDF-FEFE876B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1831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379E8E-7935-E1D4-426E-D13EA26E1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F3E1FB-BC54-70EF-C748-44AC4F20A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943" y="2434167"/>
            <a:ext cx="218801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A82622-569D-5632-57CE-2F7736B37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6308" y="2434167"/>
            <a:ext cx="218801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E2F0CA4-7AD1-953F-DC54-36E106069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9150F2C-F902-5925-C7E9-164CB8615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98DBB09-7271-F505-6896-40B42D20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09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F49C3-0535-530C-5E37-C9A394DF1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486834"/>
            <a:ext cx="4440377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804357-11F0-FF0C-921E-52D14708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614" y="2241551"/>
            <a:ext cx="2177956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1F2A439-F8EB-9203-41BF-08AF08283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614" y="3340100"/>
            <a:ext cx="2177956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3960704-05CC-62BE-1DAD-9E1EF07DA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06308" y="2241551"/>
            <a:ext cx="2188682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91D3226-83FB-507A-9FC3-8D08F8228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6308" y="3340100"/>
            <a:ext cx="2188682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1436D76-0077-21B1-FFC8-EB5293712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17E0CC7-F6A3-41FB-1431-38B756D9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6A0CEA0-0DFC-73E1-E9A0-C2B14A80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92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413E07-48A0-BF5C-2F09-453810C7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C0200D7-C3E5-500B-B319-CB113F598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B6181D0-B642-0720-1DFF-E78C61635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B804DF8-E4B0-8AAD-8008-85D942869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23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74C3917-D84F-6BA3-A851-AA88921CA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225134A-C0F7-74F1-55DF-5D1757B52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44148A5-1180-F1EB-8CC8-B42D70533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75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E4DC4-40B7-48E2-96F7-5C71F8B6E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02FB19-5202-9993-7D84-6174B316C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8682" y="1316567"/>
            <a:ext cx="2606308" cy="6498167"/>
          </a:xfrm>
        </p:spPr>
        <p:txBody>
          <a:bodyPr/>
          <a:lstStyle>
            <a:lvl1pPr>
              <a:defRPr sz="1351"/>
            </a:lvl1pPr>
            <a:lvl2pPr>
              <a:defRPr sz="1182"/>
            </a:lvl2pPr>
            <a:lvl3pPr>
              <a:defRPr sz="1014"/>
            </a:lvl3pPr>
            <a:lvl4pPr>
              <a:defRPr sz="845"/>
            </a:lvl4pPr>
            <a:lvl5pPr>
              <a:defRPr sz="845"/>
            </a:lvl5pPr>
            <a:lvl6pPr>
              <a:defRPr sz="845"/>
            </a:lvl6pPr>
            <a:lvl7pPr>
              <a:defRPr sz="845"/>
            </a:lvl7pPr>
            <a:lvl8pPr>
              <a:defRPr sz="845"/>
            </a:lvl8pPr>
            <a:lvl9pPr>
              <a:defRPr sz="84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B36BEDE-D656-4ACD-DB5E-A1A6AAF4C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C114620-BC17-0415-4635-D2BF26318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55638F-6659-52B5-6D23-298209B34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8F7ABB-992E-CCE0-F81E-EB9D3EC63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4A3DA4-C9D2-E993-43DA-B65DAEC8A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46E20AA-1088-E700-ECA2-926836889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88682" y="1316567"/>
            <a:ext cx="2606308" cy="6498167"/>
          </a:xfrm>
        </p:spPr>
        <p:txBody>
          <a:bodyPr/>
          <a:lstStyle>
            <a:lvl1pPr marL="0" indent="0">
              <a:buNone/>
              <a:defRPr sz="1351"/>
            </a:lvl1pPr>
            <a:lvl2pPr marL="193076" indent="0">
              <a:buNone/>
              <a:defRPr sz="1182"/>
            </a:lvl2pPr>
            <a:lvl3pPr marL="386151" indent="0">
              <a:buNone/>
              <a:defRPr sz="1014"/>
            </a:lvl3pPr>
            <a:lvl4pPr marL="579227" indent="0">
              <a:buNone/>
              <a:defRPr sz="845"/>
            </a:lvl4pPr>
            <a:lvl5pPr marL="772302" indent="0">
              <a:buNone/>
              <a:defRPr sz="845"/>
            </a:lvl5pPr>
            <a:lvl6pPr marL="965378" indent="0">
              <a:buNone/>
              <a:defRPr sz="845"/>
            </a:lvl6pPr>
            <a:lvl7pPr marL="1158453" indent="0">
              <a:buNone/>
              <a:defRPr sz="845"/>
            </a:lvl7pPr>
            <a:lvl8pPr marL="1351529" indent="0">
              <a:buNone/>
              <a:defRPr sz="845"/>
            </a:lvl8pPr>
            <a:lvl9pPr marL="1544604" indent="0">
              <a:buNone/>
              <a:defRPr sz="84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2EF575-961C-0373-A00B-9FB6569BD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EDBEEC-4967-59FD-43F0-AB7441574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275AA9-C643-69D5-8485-19090852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0C5B8C5-29C8-2D1C-3001-945D74B6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123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D8DDCAB-5FF9-485E-C06E-616B6B2C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43" y="486834"/>
            <a:ext cx="4440377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4D4E45-E746-DD53-DD7E-1FF77F159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79F5C4-CABF-A1D8-5B94-5E8551A20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3943" y="8475134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CD6B-A954-4188-9012-95C4555662B8}" type="datetimeFigureOut">
              <a:rPr lang="pt-BR" smtClean="0"/>
              <a:t>17/10/2024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BF4D8F-A866-051B-35AA-BE8FDBBDA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05362" y="8475134"/>
            <a:ext cx="173753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3E461E-FE20-3140-A829-958B7E80D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35961" y="8475134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75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defTabSz="386151" rtl="0" eaLnBrk="1" latinLnBrk="0" hangingPunct="1">
        <a:lnSpc>
          <a:spcPct val="90000"/>
        </a:lnSpc>
        <a:spcBef>
          <a:spcPct val="0"/>
        </a:spcBef>
        <a:buNone/>
        <a:defRPr sz="1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538" indent="-96538" algn="l" defTabSz="38615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2" kern="1200">
          <a:solidFill>
            <a:schemeClr val="tx1"/>
          </a:solidFill>
          <a:latin typeface="+mn-lt"/>
          <a:ea typeface="+mn-ea"/>
          <a:cs typeface="+mn-cs"/>
        </a:defRPr>
      </a:lvl1pPr>
      <a:lvl2pPr marL="289613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4" kern="1200">
          <a:solidFill>
            <a:schemeClr val="tx1"/>
          </a:solidFill>
          <a:latin typeface="+mn-lt"/>
          <a:ea typeface="+mn-ea"/>
          <a:cs typeface="+mn-cs"/>
        </a:defRPr>
      </a:lvl2pPr>
      <a:lvl3pPr marL="482689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3pPr>
      <a:lvl4pPr marL="675764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8840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1916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4991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8067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41142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3076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6151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9227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2302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5378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8453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1529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4604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do Trabalho:…"/>
          <p:cNvSpPr txBox="1"/>
          <p:nvPr/>
        </p:nvSpPr>
        <p:spPr>
          <a:xfrm>
            <a:off x="144001" y="1080000"/>
            <a:ext cx="4860000" cy="828000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610" tIns="15610" rIns="15610" bIns="15610" anchor="ctr"/>
          <a:lstStyle/>
          <a:p>
            <a: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1600" dirty="0" err="1">
                <a:solidFill>
                  <a:srgbClr val="48535B"/>
                </a:solidFill>
              </a:rPr>
              <a:t>Título</a:t>
            </a:r>
            <a:r>
              <a:rPr sz="1600" dirty="0">
                <a:solidFill>
                  <a:srgbClr val="48535B"/>
                </a:solidFill>
              </a:rPr>
              <a:t> do </a:t>
            </a:r>
            <a:r>
              <a:rPr sz="1600" dirty="0" err="1">
                <a:solidFill>
                  <a:srgbClr val="48535B"/>
                </a:solidFill>
              </a:rPr>
              <a:t>Trabalho</a:t>
            </a:r>
            <a:endParaRPr sz="1600" dirty="0">
              <a:solidFill>
                <a:srgbClr val="48535B"/>
              </a:solidFill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595959"/>
                </a:solidFill>
              </a:rPr>
              <a:t>Autor e </a:t>
            </a:r>
            <a:r>
              <a:rPr lang="pt-BR" sz="1200" dirty="0" err="1">
                <a:solidFill>
                  <a:srgbClr val="595959"/>
                </a:solidFill>
              </a:rPr>
              <a:t>co-Autores</a:t>
            </a:r>
            <a:endParaRPr lang="pt-BR" sz="1200" dirty="0">
              <a:solidFill>
                <a:srgbClr val="595959"/>
              </a:solidFill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595959"/>
                </a:solidFill>
              </a:rPr>
              <a:t>Instituição</a:t>
            </a:r>
            <a:endParaRPr sz="1200" dirty="0">
              <a:solidFill>
                <a:srgbClr val="595959"/>
              </a:solidFill>
            </a:endParaRPr>
          </a:p>
        </p:txBody>
      </p:sp>
      <p:grpSp>
        <p:nvGrpSpPr>
          <p:cNvPr id="24" name="Retângulo 8"/>
          <p:cNvGrpSpPr/>
          <p:nvPr/>
        </p:nvGrpSpPr>
        <p:grpSpPr>
          <a:xfrm>
            <a:off x="144000" y="205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22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3" name="INTRODUÇÃO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</a:rPr>
                <a:t>INTRODUÇÃO</a:t>
              </a:r>
            </a:p>
          </p:txBody>
        </p:sp>
      </p:grpSp>
      <p:grpSp>
        <p:nvGrpSpPr>
          <p:cNvPr id="27" name="Retângulo 9"/>
          <p:cNvGrpSpPr/>
          <p:nvPr/>
        </p:nvGrpSpPr>
        <p:grpSpPr>
          <a:xfrm>
            <a:off x="144000" y="2231999"/>
            <a:ext cx="2376000" cy="1468800"/>
            <a:chOff x="0" y="0"/>
            <a:chExt cx="2390917" cy="1980000"/>
          </a:xfrm>
        </p:grpSpPr>
        <p:sp>
          <p:nvSpPr>
            <p:cNvPr id="25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Aqui vai o texto ..."/>
            <p:cNvSpPr txBox="1"/>
            <p:nvPr/>
          </p:nvSpPr>
          <p:spPr>
            <a:xfrm>
              <a:off x="0" y="-1"/>
              <a:ext cx="2390918" cy="26737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30" name="Retângulo 10"/>
          <p:cNvGrpSpPr/>
          <p:nvPr/>
        </p:nvGrpSpPr>
        <p:grpSpPr>
          <a:xfrm>
            <a:off x="2628000" y="205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28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9" name="FIGURAS, TABELAS E GRÁFICO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</a:rPr>
                <a:t>FIGURAS, TABELAS E GRÁFICOS</a:t>
              </a:r>
            </a:p>
          </p:txBody>
        </p:sp>
      </p:grpSp>
      <p:grpSp>
        <p:nvGrpSpPr>
          <p:cNvPr id="33" name="Retângulo 11"/>
          <p:cNvGrpSpPr/>
          <p:nvPr/>
        </p:nvGrpSpPr>
        <p:grpSpPr>
          <a:xfrm>
            <a:off x="2628000" y="2232000"/>
            <a:ext cx="2376000" cy="3222000"/>
            <a:chOff x="0" y="0"/>
            <a:chExt cx="2390917" cy="3240000"/>
          </a:xfrm>
        </p:grpSpPr>
        <p:sp>
          <p:nvSpPr>
            <p:cNvPr id="31" name="Retângulo"/>
            <p:cNvSpPr/>
            <p:nvPr/>
          </p:nvSpPr>
          <p:spPr>
            <a:xfrm>
              <a:off x="0" y="-1"/>
              <a:ext cx="2390918" cy="324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" name="Aqui vai o texto ..."/>
            <p:cNvSpPr txBox="1"/>
            <p:nvPr/>
          </p:nvSpPr>
          <p:spPr>
            <a:xfrm>
              <a:off x="0" y="-1"/>
              <a:ext cx="2390918" cy="2348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36" name="Retângulo 16"/>
          <p:cNvGrpSpPr/>
          <p:nvPr/>
        </p:nvGrpSpPr>
        <p:grpSpPr>
          <a:xfrm>
            <a:off x="144000" y="3805200"/>
            <a:ext cx="2376000" cy="180000"/>
            <a:chOff x="0" y="0"/>
            <a:chExt cx="2390918" cy="206889"/>
          </a:xfrm>
          <a:solidFill>
            <a:srgbClr val="243A76"/>
          </a:solidFill>
        </p:grpSpPr>
        <p:sp>
          <p:nvSpPr>
            <p:cNvPr id="34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5" name="RELATO DE CASO"/>
            <p:cNvSpPr txBox="1"/>
            <p:nvPr/>
          </p:nvSpPr>
          <p:spPr>
            <a:xfrm>
              <a:off x="0" y="0"/>
              <a:ext cx="2375997" cy="179999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MATERIAL E MÉTODOS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Retângulo 17"/>
          <p:cNvGrpSpPr/>
          <p:nvPr/>
        </p:nvGrpSpPr>
        <p:grpSpPr>
          <a:xfrm>
            <a:off x="144000" y="3988799"/>
            <a:ext cx="2376001" cy="1468801"/>
            <a:chOff x="0" y="-3"/>
            <a:chExt cx="2390918" cy="4085775"/>
          </a:xfrm>
        </p:grpSpPr>
        <p:sp>
          <p:nvSpPr>
            <p:cNvPr id="37" name="Retângulo"/>
            <p:cNvSpPr/>
            <p:nvPr/>
          </p:nvSpPr>
          <p:spPr>
            <a:xfrm>
              <a:off x="0" y="0"/>
              <a:ext cx="2390918" cy="408577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Aqui vai o texto ..."/>
            <p:cNvSpPr txBox="1"/>
            <p:nvPr/>
          </p:nvSpPr>
          <p:spPr>
            <a:xfrm>
              <a:off x="0" y="-3"/>
              <a:ext cx="2390918" cy="406513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43" name="Retângulo 18"/>
          <p:cNvGrpSpPr/>
          <p:nvPr/>
        </p:nvGrpSpPr>
        <p:grpSpPr>
          <a:xfrm>
            <a:off x="2628000" y="556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41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2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CONCLU</a:t>
              </a:r>
              <a:r>
                <a:rPr dirty="0">
                  <a:solidFill>
                    <a:schemeClr val="bg1"/>
                  </a:solidFill>
                </a:rPr>
                <a:t>SÃO</a:t>
              </a:r>
            </a:p>
          </p:txBody>
        </p:sp>
      </p:grpSp>
      <p:grpSp>
        <p:nvGrpSpPr>
          <p:cNvPr id="46" name="Retângulo 19"/>
          <p:cNvGrpSpPr/>
          <p:nvPr/>
        </p:nvGrpSpPr>
        <p:grpSpPr>
          <a:xfrm>
            <a:off x="2628000" y="5741999"/>
            <a:ext cx="2376000" cy="1468800"/>
            <a:chOff x="0" y="0"/>
            <a:chExt cx="2390917" cy="1260000"/>
          </a:xfrm>
        </p:grpSpPr>
        <p:sp>
          <p:nvSpPr>
            <p:cNvPr id="44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" name="Aqui vai o texto ..."/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49" name="Retângulo 20"/>
          <p:cNvGrpSpPr/>
          <p:nvPr/>
        </p:nvGrpSpPr>
        <p:grpSpPr>
          <a:xfrm>
            <a:off x="2628000" y="7318800"/>
            <a:ext cx="2376001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47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48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>
                  <a:solidFill>
                    <a:schemeClr val="bg1"/>
                  </a:solidFill>
                </a:rPr>
                <a:t>REFERÊNCIAS BIBLIOGRÁFICAS</a:t>
              </a:r>
            </a:p>
          </p:txBody>
        </p:sp>
      </p:grpSp>
      <p:grpSp>
        <p:nvGrpSpPr>
          <p:cNvPr id="52" name="Retângulo 21"/>
          <p:cNvGrpSpPr/>
          <p:nvPr/>
        </p:nvGrpSpPr>
        <p:grpSpPr>
          <a:xfrm>
            <a:off x="2628000" y="7498800"/>
            <a:ext cx="2376001" cy="1468800"/>
            <a:chOff x="0" y="0"/>
            <a:chExt cx="2390917" cy="1260000"/>
          </a:xfrm>
        </p:grpSpPr>
        <p:sp>
          <p:nvSpPr>
            <p:cNvPr id="50" name="Retângulo"/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" name="Aqui vai o texto ..."/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55" name="Retângulo 18">
            <a:extLst>
              <a:ext uri="{FF2B5EF4-FFF2-40B4-BE49-F238E27FC236}">
                <a16:creationId xmlns:a16="http://schemas.microsoft.com/office/drawing/2014/main" id="{F74D5735-64EF-469F-AF57-DA195B0CB5D3}"/>
              </a:ext>
            </a:extLst>
          </p:cNvPr>
          <p:cNvGrpSpPr/>
          <p:nvPr/>
        </p:nvGrpSpPr>
        <p:grpSpPr>
          <a:xfrm>
            <a:off x="144000" y="556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56" name="Retângulo">
              <a:extLst>
                <a:ext uri="{FF2B5EF4-FFF2-40B4-BE49-F238E27FC236}">
                  <a16:creationId xmlns:a16="http://schemas.microsoft.com/office/drawing/2014/main" id="{3B3A29C2-6E39-4A5B-B26B-51C0291D4ED7}"/>
                </a:ext>
              </a:extLst>
            </p:cNvPr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57" name="DISCUSSÃO:">
              <a:extLst>
                <a:ext uri="{FF2B5EF4-FFF2-40B4-BE49-F238E27FC236}">
                  <a16:creationId xmlns:a16="http://schemas.microsoft.com/office/drawing/2014/main" id="{2A13AB0E-7044-4069-8201-69F351D39123}"/>
                </a:ext>
              </a:extLst>
            </p:cNvPr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RESULTADOS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Retângulo 19">
            <a:extLst>
              <a:ext uri="{FF2B5EF4-FFF2-40B4-BE49-F238E27FC236}">
                <a16:creationId xmlns:a16="http://schemas.microsoft.com/office/drawing/2014/main" id="{F4106B50-34A3-4B59-AB67-5B3E7FF7083F}"/>
              </a:ext>
            </a:extLst>
          </p:cNvPr>
          <p:cNvGrpSpPr/>
          <p:nvPr/>
        </p:nvGrpSpPr>
        <p:grpSpPr>
          <a:xfrm>
            <a:off x="144000" y="5742000"/>
            <a:ext cx="2376000" cy="1468800"/>
            <a:chOff x="0" y="0"/>
            <a:chExt cx="2390917" cy="1260000"/>
          </a:xfrm>
        </p:grpSpPr>
        <p:sp>
          <p:nvSpPr>
            <p:cNvPr id="59" name="Retângulo">
              <a:extLst>
                <a:ext uri="{FF2B5EF4-FFF2-40B4-BE49-F238E27FC236}">
                  <a16:creationId xmlns:a16="http://schemas.microsoft.com/office/drawing/2014/main" id="{DE7FFA9E-8F80-40B9-9842-4018C7F2ECB8}"/>
                </a:ext>
              </a:extLst>
            </p:cNvPr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0" name="Aqui vai o texto ...">
              <a:extLst>
                <a:ext uri="{FF2B5EF4-FFF2-40B4-BE49-F238E27FC236}">
                  <a16:creationId xmlns:a16="http://schemas.microsoft.com/office/drawing/2014/main" id="{8E623324-6664-48A5-87B6-2157CC96B826}"/>
                </a:ext>
              </a:extLst>
            </p:cNvPr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61" name="Retângulo 20">
            <a:extLst>
              <a:ext uri="{FF2B5EF4-FFF2-40B4-BE49-F238E27FC236}">
                <a16:creationId xmlns:a16="http://schemas.microsoft.com/office/drawing/2014/main" id="{C736B52F-26FA-4620-BF55-158B094BD671}"/>
              </a:ext>
            </a:extLst>
          </p:cNvPr>
          <p:cNvGrpSpPr/>
          <p:nvPr/>
        </p:nvGrpSpPr>
        <p:grpSpPr>
          <a:xfrm>
            <a:off x="144000" y="7318800"/>
            <a:ext cx="2376001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62" name="Retângulo">
              <a:extLst>
                <a:ext uri="{FF2B5EF4-FFF2-40B4-BE49-F238E27FC236}">
                  <a16:creationId xmlns:a16="http://schemas.microsoft.com/office/drawing/2014/main" id="{E8973560-A3E9-467E-9DA2-38B78891D126}"/>
                </a:ext>
              </a:extLst>
            </p:cNvPr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63" name="REFERÊNCIAS BIBLIOGRÁFICAS">
              <a:extLst>
                <a:ext uri="{FF2B5EF4-FFF2-40B4-BE49-F238E27FC236}">
                  <a16:creationId xmlns:a16="http://schemas.microsoft.com/office/drawing/2014/main" id="{C3659F85-972E-4DC5-942D-B5F8D0FB6817}"/>
                </a:ext>
              </a:extLst>
            </p:cNvPr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DISCUSSÃO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4" name="Retângulo 21">
            <a:extLst>
              <a:ext uri="{FF2B5EF4-FFF2-40B4-BE49-F238E27FC236}">
                <a16:creationId xmlns:a16="http://schemas.microsoft.com/office/drawing/2014/main" id="{582DBCF1-7722-4E74-B79D-7849BC6162CD}"/>
              </a:ext>
            </a:extLst>
          </p:cNvPr>
          <p:cNvGrpSpPr/>
          <p:nvPr/>
        </p:nvGrpSpPr>
        <p:grpSpPr>
          <a:xfrm>
            <a:off x="144000" y="7498800"/>
            <a:ext cx="2376001" cy="1468800"/>
            <a:chOff x="0" y="0"/>
            <a:chExt cx="2390917" cy="1260000"/>
          </a:xfrm>
        </p:grpSpPr>
        <p:sp>
          <p:nvSpPr>
            <p:cNvPr id="65" name="Retângulo">
              <a:extLst>
                <a:ext uri="{FF2B5EF4-FFF2-40B4-BE49-F238E27FC236}">
                  <a16:creationId xmlns:a16="http://schemas.microsoft.com/office/drawing/2014/main" id="{A7B22189-1D44-40E8-8E83-F729B7CFBC3B}"/>
                </a:ext>
              </a:extLst>
            </p:cNvPr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Aqui vai o texto ...">
              <a:extLst>
                <a:ext uri="{FF2B5EF4-FFF2-40B4-BE49-F238E27FC236}">
                  <a16:creationId xmlns:a16="http://schemas.microsoft.com/office/drawing/2014/main" id="{92029A0D-4415-41F1-9B9B-7658AE67F8C3}"/>
                </a:ext>
              </a:extLst>
            </p:cNvPr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O TEMPLATE E POSTER">
  <a:themeElements>
    <a:clrScheme name="MODELO TEMPLATE E POS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MODELO TEMPLATE E POSTER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MODELO TEMPLATE E POS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5610" tIns="15610" rIns="15610" bIns="15610" numCol="1" spcCol="38100" rtlCol="0" anchor="ctr">
        <a:spAutoFit/>
      </a:bodyPr>
      <a:lstStyle>
        <a:defPPr marL="0" marR="0" indent="0" algn="l" defTabSz="9074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round/>
        </a:ln>
        <a:effectLst>
          <a:outerShdw blurRad="127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5610" tIns="15610" rIns="15610" bIns="15610" numCol="1" spcCol="38100" rtlCol="0" anchor="t">
        <a:spAutoFit/>
      </a:bodyPr>
      <a:lstStyle>
        <a:defPPr marL="0" marR="0" indent="0" algn="l" defTabSz="9074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57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Trebuchet MS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Cristiano Ribeiro</cp:lastModifiedBy>
  <cp:revision>22</cp:revision>
  <dcterms:modified xsi:type="dcterms:W3CDTF">2024-10-18T02:38:13Z</dcterms:modified>
</cp:coreProperties>
</file>