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4" r:id="rId1"/>
  </p:sldMasterIdLst>
  <p:notesMasterIdLst>
    <p:notesMasterId r:id="rId3"/>
  </p:notesMasterIdLst>
  <p:sldIdLst>
    <p:sldId id="256" r:id="rId2"/>
  </p:sldIdLst>
  <p:sldSz cx="5148263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A76"/>
    <a:srgbClr val="595959"/>
    <a:srgbClr val="485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CFE0"/>
          </a:solidFill>
        </a:fill>
      </a:tcStyle>
    </a:wholeTbl>
    <a:band2H>
      <a:tcTxStyle/>
      <a:tcStyle>
        <a:tcBdr/>
        <a:fill>
          <a:solidFill>
            <a:srgbClr val="F0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BE5"/>
          </a:solidFill>
        </a:fill>
      </a:tcStyle>
    </a:wholeTbl>
    <a:band2H>
      <a:tcTxStyle/>
      <a:tcStyle>
        <a:tcBdr/>
        <a:fill>
          <a:solidFill>
            <a:srgbClr val="E9EE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106163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907494" latinLnBrk="0">
      <a:defRPr sz="800">
        <a:latin typeface="+mj-lt"/>
        <a:ea typeface="+mj-ea"/>
        <a:cs typeface="+mj-cs"/>
        <a:sym typeface="Georgia"/>
      </a:defRPr>
    </a:lvl1pPr>
    <a:lvl2pPr indent="228600" defTabSz="907494" latinLnBrk="0">
      <a:defRPr sz="800">
        <a:latin typeface="+mj-lt"/>
        <a:ea typeface="+mj-ea"/>
        <a:cs typeface="+mj-cs"/>
        <a:sym typeface="Georgia"/>
      </a:defRPr>
    </a:lvl2pPr>
    <a:lvl3pPr indent="457200" defTabSz="907494" latinLnBrk="0">
      <a:defRPr sz="800">
        <a:latin typeface="+mj-lt"/>
        <a:ea typeface="+mj-ea"/>
        <a:cs typeface="+mj-cs"/>
        <a:sym typeface="Georgia"/>
      </a:defRPr>
    </a:lvl3pPr>
    <a:lvl4pPr indent="685800" defTabSz="907494" latinLnBrk="0">
      <a:defRPr sz="800">
        <a:latin typeface="+mj-lt"/>
        <a:ea typeface="+mj-ea"/>
        <a:cs typeface="+mj-cs"/>
        <a:sym typeface="Georgia"/>
      </a:defRPr>
    </a:lvl4pPr>
    <a:lvl5pPr indent="914400" defTabSz="907494" latinLnBrk="0">
      <a:defRPr sz="800">
        <a:latin typeface="+mj-lt"/>
        <a:ea typeface="+mj-ea"/>
        <a:cs typeface="+mj-cs"/>
        <a:sym typeface="Georgia"/>
      </a:defRPr>
    </a:lvl5pPr>
    <a:lvl6pPr indent="1143000" defTabSz="907494" latinLnBrk="0">
      <a:defRPr sz="800">
        <a:latin typeface="+mj-lt"/>
        <a:ea typeface="+mj-ea"/>
        <a:cs typeface="+mj-cs"/>
        <a:sym typeface="Georgia"/>
      </a:defRPr>
    </a:lvl6pPr>
    <a:lvl7pPr indent="1371600" defTabSz="907494" latinLnBrk="0">
      <a:defRPr sz="800">
        <a:latin typeface="+mj-lt"/>
        <a:ea typeface="+mj-ea"/>
        <a:cs typeface="+mj-cs"/>
        <a:sym typeface="Georgia"/>
      </a:defRPr>
    </a:lvl7pPr>
    <a:lvl8pPr indent="1600200" defTabSz="907494" latinLnBrk="0">
      <a:defRPr sz="800">
        <a:latin typeface="+mj-lt"/>
        <a:ea typeface="+mj-ea"/>
        <a:cs typeface="+mj-cs"/>
        <a:sym typeface="Georgia"/>
      </a:defRPr>
    </a:lvl8pPr>
    <a:lvl9pPr indent="1828800" defTabSz="907494" latinLnBrk="0">
      <a:defRPr sz="800">
        <a:latin typeface="+mj-lt"/>
        <a:ea typeface="+mj-ea"/>
        <a:cs typeface="+mj-cs"/>
        <a:sym typeface="Georgi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B9776-E3AD-866C-546F-365F7FDE1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533" y="1496484"/>
            <a:ext cx="3861197" cy="3183467"/>
          </a:xfrm>
        </p:spPr>
        <p:txBody>
          <a:bodyPr anchor="b"/>
          <a:lstStyle>
            <a:lvl1pPr algn="ctr"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27569F-D993-A76F-6345-CD58650BB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533" y="4802717"/>
            <a:ext cx="3861197" cy="2207683"/>
          </a:xfrm>
        </p:spPr>
        <p:txBody>
          <a:bodyPr/>
          <a:lstStyle>
            <a:lvl1pPr marL="0" indent="0" algn="ctr">
              <a:buNone/>
              <a:defRPr sz="1014"/>
            </a:lvl1pPr>
            <a:lvl2pPr marL="193076" indent="0" algn="ctr">
              <a:buNone/>
              <a:defRPr sz="845"/>
            </a:lvl2pPr>
            <a:lvl3pPr marL="386151" indent="0" algn="ctr">
              <a:buNone/>
              <a:defRPr sz="760"/>
            </a:lvl3pPr>
            <a:lvl4pPr marL="579227" indent="0" algn="ctr">
              <a:buNone/>
              <a:defRPr sz="676"/>
            </a:lvl4pPr>
            <a:lvl5pPr marL="772302" indent="0" algn="ctr">
              <a:buNone/>
              <a:defRPr sz="676"/>
            </a:lvl5pPr>
            <a:lvl6pPr marL="965378" indent="0" algn="ctr">
              <a:buNone/>
              <a:defRPr sz="676"/>
            </a:lvl6pPr>
            <a:lvl7pPr marL="1158453" indent="0" algn="ctr">
              <a:buNone/>
              <a:defRPr sz="676"/>
            </a:lvl7pPr>
            <a:lvl8pPr marL="1351529" indent="0" algn="ctr">
              <a:buNone/>
              <a:defRPr sz="676"/>
            </a:lvl8pPr>
            <a:lvl9pPr marL="1544604" indent="0" algn="ctr">
              <a:buNone/>
              <a:defRPr sz="676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E4CA83-36B6-662A-D383-0D746821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8C928C-2B0E-7081-D257-FCCC7517E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BAC9FF-159D-1641-E78D-4A6D48F64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23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C6E6C-C07F-8EC6-3B2D-92BA0C963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659191B-7315-2B73-B80A-F543ED17D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CC93E9-D8AE-5130-ABF6-5260B89A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FFD82D-A9BF-104C-4FAC-758CAE4B7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88F475-7EDE-9DF1-D79F-153B9551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48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D7CBF7-57E9-796A-C2A9-C5432E69E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84226" y="486834"/>
            <a:ext cx="1110094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0F6E6DF-51EF-0B25-CB52-390363918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3943" y="486834"/>
            <a:ext cx="3265929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E9B0E4-28F1-5519-2F23-F50B1B111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958FD3-4AE8-37D4-4323-BF9AE9BC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6C7CA8-F35C-C795-2E2E-5B070788B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167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65599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39578-8674-B4A4-4790-2F847F948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7A3F78-A781-6A61-7D2E-8D9912425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0EB02D-F963-935F-A96B-F2E8E6AD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C492B6-22F5-13B0-C16F-4202D65FA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803E74-20C8-3DAA-8C2C-81B47390C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92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9C15B9-B053-FECE-195E-AF11539CD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62" y="2279652"/>
            <a:ext cx="4440377" cy="3803649"/>
          </a:xfrm>
        </p:spPr>
        <p:txBody>
          <a:bodyPr anchor="b"/>
          <a:lstStyle>
            <a:lvl1pPr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F1C4E8-16D8-332C-7CA1-CD0A43D4D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262" y="6119285"/>
            <a:ext cx="4440377" cy="2000249"/>
          </a:xfrm>
        </p:spPr>
        <p:txBody>
          <a:bodyPr/>
          <a:lstStyle>
            <a:lvl1pPr marL="0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1pPr>
            <a:lvl2pPr marL="193076" indent="0">
              <a:buNone/>
              <a:defRPr sz="845">
                <a:solidFill>
                  <a:schemeClr val="tx1">
                    <a:tint val="75000"/>
                  </a:schemeClr>
                </a:solidFill>
              </a:defRPr>
            </a:lvl2pPr>
            <a:lvl3pPr marL="38615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9227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4pPr>
            <a:lvl5pPr marL="772302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5pPr>
            <a:lvl6pPr marL="965378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6pPr>
            <a:lvl7pPr marL="1158453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7pPr>
            <a:lvl8pPr marL="1351529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8pPr>
            <a:lvl9pPr marL="1544604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BB0788-9A81-1419-25F6-53C7041A5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C1A36C-AE65-C10A-803E-CA49384C2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991846-2D36-A6CD-75CA-A015B3C4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05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B03E5-03DE-E062-28B4-6BBF62C9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06D79A-FCD9-ADA7-C30E-D95225815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943" y="2434167"/>
            <a:ext cx="218801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3A5164-A19B-C9A0-3BFD-13DE1C0B8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6308" y="2434167"/>
            <a:ext cx="218801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818A8E0-99B1-898E-8B54-71D4B1113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B1B8DB-D62C-73E9-28CC-510BCEC0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421EDD-E835-5D54-901E-16E8E9B6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27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F22818-EC38-E6C8-717F-959F95AA7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486834"/>
            <a:ext cx="4440377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CCA309-E7BF-FFAB-D28A-8E6D910AF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614" y="2241551"/>
            <a:ext cx="2177956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1FDD455-8686-1B94-0707-138A8FCD9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614" y="3340100"/>
            <a:ext cx="2177956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ED0EA3-7BF1-3BC6-C349-148BCA68AF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06308" y="2241551"/>
            <a:ext cx="2188682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F158AB0-EED0-38FB-6767-358AC9017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6308" y="3340100"/>
            <a:ext cx="2188682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F22912B-FB9C-61E8-5D4F-240972ABC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39F0A14-2972-DF3B-6D45-108497E2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DC478FA-FE2E-4C7E-62A6-D43E84B1E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72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0EE97-37F5-260A-7720-9E801F64A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AD42F4E-C122-C8D9-3CB0-D92AF7DD2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7B9EFCC-6007-F7A5-35AE-73FAB8A5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F6425CD-C8DB-9168-ED90-9C39D661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80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0371BFD-5ABF-EFFA-6451-7E61C488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5303829-8E41-114F-7DB8-72E2D04C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E8975CF-B147-EFD4-E70E-822DBEE29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09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48901-5A36-75AC-B2EB-EEA96491C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16FE09-3346-2A3C-F6F0-46F0AB2E1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8682" y="1316567"/>
            <a:ext cx="2606308" cy="6498167"/>
          </a:xfrm>
        </p:spPr>
        <p:txBody>
          <a:bodyPr/>
          <a:lstStyle>
            <a:lvl1pPr>
              <a:defRPr sz="1351"/>
            </a:lvl1pPr>
            <a:lvl2pPr>
              <a:defRPr sz="1182"/>
            </a:lvl2pPr>
            <a:lvl3pPr>
              <a:defRPr sz="1014"/>
            </a:lvl3pPr>
            <a:lvl4pPr>
              <a:defRPr sz="845"/>
            </a:lvl4pPr>
            <a:lvl5pPr>
              <a:defRPr sz="845"/>
            </a:lvl5pPr>
            <a:lvl6pPr>
              <a:defRPr sz="845"/>
            </a:lvl6pPr>
            <a:lvl7pPr>
              <a:defRPr sz="845"/>
            </a:lvl7pPr>
            <a:lvl8pPr>
              <a:defRPr sz="845"/>
            </a:lvl8pPr>
            <a:lvl9pPr>
              <a:defRPr sz="84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0E4B8A-ABF2-9623-8718-7B552A844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F789E90-8606-7061-3E67-E21FEBE2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113AE6-58F9-4915-41AB-E27663DC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89A8FF-7007-D54A-E61B-587FCBAF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38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14385-8280-2026-5F60-E6CC29500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F8DB80B-5068-1C53-11AA-7703C7EDB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88682" y="1316567"/>
            <a:ext cx="2606308" cy="6498167"/>
          </a:xfrm>
        </p:spPr>
        <p:txBody>
          <a:bodyPr/>
          <a:lstStyle>
            <a:lvl1pPr marL="0" indent="0">
              <a:buNone/>
              <a:defRPr sz="1351"/>
            </a:lvl1pPr>
            <a:lvl2pPr marL="193076" indent="0">
              <a:buNone/>
              <a:defRPr sz="1182"/>
            </a:lvl2pPr>
            <a:lvl3pPr marL="386151" indent="0">
              <a:buNone/>
              <a:defRPr sz="1014"/>
            </a:lvl3pPr>
            <a:lvl4pPr marL="579227" indent="0">
              <a:buNone/>
              <a:defRPr sz="845"/>
            </a:lvl4pPr>
            <a:lvl5pPr marL="772302" indent="0">
              <a:buNone/>
              <a:defRPr sz="845"/>
            </a:lvl5pPr>
            <a:lvl6pPr marL="965378" indent="0">
              <a:buNone/>
              <a:defRPr sz="845"/>
            </a:lvl6pPr>
            <a:lvl7pPr marL="1158453" indent="0">
              <a:buNone/>
              <a:defRPr sz="845"/>
            </a:lvl7pPr>
            <a:lvl8pPr marL="1351529" indent="0">
              <a:buNone/>
              <a:defRPr sz="845"/>
            </a:lvl8pPr>
            <a:lvl9pPr marL="1544604" indent="0">
              <a:buNone/>
              <a:defRPr sz="84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A42A4E2-7302-5B5F-E6DB-ACAC3B0E9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592B04-A8F4-C220-0769-F9AFDDF39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65D52E-A007-54FB-DAA5-8ED9FE4E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2C3029-C5DB-CA53-DB1D-4C18EBA4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37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F2CF918-4AF4-0F78-D250-7388067FC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43" y="486834"/>
            <a:ext cx="4440377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148114-C351-AD39-EE93-75E1B6D31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8F5A4C-09FB-0599-A392-7A79A222FB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3943" y="8475134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C8AC7B-9796-04FD-E923-ECAF6B443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05362" y="8475134"/>
            <a:ext cx="173753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DA59D6-B024-9AD7-5A4F-CF4A4851E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35961" y="8475134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39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defTabSz="386151" rtl="0" eaLnBrk="1" latinLnBrk="0" hangingPunct="1">
        <a:lnSpc>
          <a:spcPct val="90000"/>
        </a:lnSpc>
        <a:spcBef>
          <a:spcPct val="0"/>
        </a:spcBef>
        <a:buNone/>
        <a:defRPr sz="1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538" indent="-96538" algn="l" defTabSz="38615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2" kern="1200">
          <a:solidFill>
            <a:schemeClr val="tx1"/>
          </a:solidFill>
          <a:latin typeface="+mn-lt"/>
          <a:ea typeface="+mn-ea"/>
          <a:cs typeface="+mn-cs"/>
        </a:defRPr>
      </a:lvl1pPr>
      <a:lvl2pPr marL="289613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4" kern="1200">
          <a:solidFill>
            <a:schemeClr val="tx1"/>
          </a:solidFill>
          <a:latin typeface="+mn-lt"/>
          <a:ea typeface="+mn-ea"/>
          <a:cs typeface="+mn-cs"/>
        </a:defRPr>
      </a:lvl2pPr>
      <a:lvl3pPr marL="482689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3pPr>
      <a:lvl4pPr marL="675764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8840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1916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4991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8067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41142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3076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6151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9227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2302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5378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8453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1529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4604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o Trabalho:…"/>
          <p:cNvSpPr txBox="1"/>
          <p:nvPr/>
        </p:nvSpPr>
        <p:spPr>
          <a:xfrm>
            <a:off x="594000" y="1080000"/>
            <a:ext cx="3960000" cy="828000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610" tIns="15610" rIns="15610" bIns="15610" anchor="ctr"/>
          <a:lstStyle/>
          <a:p>
            <a: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600" dirty="0" err="1">
                <a:solidFill>
                  <a:srgbClr val="4853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sz="1600" dirty="0">
                <a:solidFill>
                  <a:srgbClr val="4853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sz="1600" dirty="0" err="1">
                <a:solidFill>
                  <a:srgbClr val="4853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</a:t>
            </a:r>
            <a:endParaRPr sz="1600" dirty="0">
              <a:solidFill>
                <a:srgbClr val="4853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e </a:t>
            </a:r>
            <a:r>
              <a:rPr lang="pt-BR" sz="1200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co-Autores</a:t>
            </a:r>
            <a:endParaRPr lang="pt-BR" sz="12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  <a:endParaRPr sz="12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Retângulo 8"/>
          <p:cNvGrpSpPr/>
          <p:nvPr/>
        </p:nvGrpSpPr>
        <p:grpSpPr>
          <a:xfrm>
            <a:off x="144000" y="205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22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INTRODUÇÃO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</a:p>
          </p:txBody>
        </p:sp>
      </p:grpSp>
      <p:grpSp>
        <p:nvGrpSpPr>
          <p:cNvPr id="27" name="Retângulo 9"/>
          <p:cNvGrpSpPr/>
          <p:nvPr/>
        </p:nvGrpSpPr>
        <p:grpSpPr>
          <a:xfrm>
            <a:off x="144000" y="2231999"/>
            <a:ext cx="2376000" cy="2052000"/>
            <a:chOff x="0" y="0"/>
            <a:chExt cx="2390917" cy="1980000"/>
          </a:xfrm>
        </p:grpSpPr>
        <p:sp>
          <p:nvSpPr>
            <p:cNvPr id="25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Aqui vai o texto ..."/>
            <p:cNvSpPr txBox="1"/>
            <p:nvPr/>
          </p:nvSpPr>
          <p:spPr>
            <a:xfrm>
              <a:off x="0" y="-1"/>
              <a:ext cx="2390918" cy="26737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30" name="Retângulo 10"/>
          <p:cNvGrpSpPr/>
          <p:nvPr/>
        </p:nvGrpSpPr>
        <p:grpSpPr>
          <a:xfrm>
            <a:off x="2628000" y="205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28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IGURAS, TABELAS E GRÁFICO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FIGURAS, TABELAS E GRÁFICOS</a:t>
              </a:r>
            </a:p>
          </p:txBody>
        </p:sp>
      </p:grpSp>
      <p:grpSp>
        <p:nvGrpSpPr>
          <p:cNvPr id="33" name="Retângulo 11"/>
          <p:cNvGrpSpPr/>
          <p:nvPr/>
        </p:nvGrpSpPr>
        <p:grpSpPr>
          <a:xfrm>
            <a:off x="2628000" y="2232000"/>
            <a:ext cx="2376000" cy="3222000"/>
            <a:chOff x="0" y="0"/>
            <a:chExt cx="2390917" cy="3240000"/>
          </a:xfrm>
        </p:grpSpPr>
        <p:sp>
          <p:nvSpPr>
            <p:cNvPr id="31" name="Retângulo"/>
            <p:cNvSpPr/>
            <p:nvPr/>
          </p:nvSpPr>
          <p:spPr>
            <a:xfrm>
              <a:off x="0" y="-1"/>
              <a:ext cx="2390918" cy="324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Aqui vai o texto ..."/>
            <p:cNvSpPr txBox="1"/>
            <p:nvPr/>
          </p:nvSpPr>
          <p:spPr>
            <a:xfrm>
              <a:off x="0" y="-1"/>
              <a:ext cx="2390918" cy="2348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36" name="Retângulo 16"/>
          <p:cNvGrpSpPr/>
          <p:nvPr/>
        </p:nvGrpSpPr>
        <p:grpSpPr>
          <a:xfrm>
            <a:off x="144000" y="4392000"/>
            <a:ext cx="2376000" cy="180000"/>
            <a:chOff x="0" y="0"/>
            <a:chExt cx="2390918" cy="206889"/>
          </a:xfrm>
          <a:solidFill>
            <a:srgbClr val="243A76"/>
          </a:solidFill>
        </p:grpSpPr>
        <p:sp>
          <p:nvSpPr>
            <p:cNvPr id="34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LATO DE CASO"/>
            <p:cNvSpPr txBox="1"/>
            <p:nvPr/>
          </p:nvSpPr>
          <p:spPr>
            <a:xfrm>
              <a:off x="0" y="0"/>
              <a:ext cx="2375997" cy="179999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RELATO DE CASO</a:t>
              </a:r>
            </a:p>
          </p:txBody>
        </p:sp>
      </p:grpSp>
      <p:grpSp>
        <p:nvGrpSpPr>
          <p:cNvPr id="39" name="Retângulo 17"/>
          <p:cNvGrpSpPr/>
          <p:nvPr/>
        </p:nvGrpSpPr>
        <p:grpSpPr>
          <a:xfrm>
            <a:off x="144000" y="4571999"/>
            <a:ext cx="2376000" cy="4392000"/>
            <a:chOff x="0" y="0"/>
            <a:chExt cx="2390917" cy="4085771"/>
          </a:xfrm>
        </p:grpSpPr>
        <p:sp>
          <p:nvSpPr>
            <p:cNvPr id="37" name="Retângulo"/>
            <p:cNvSpPr/>
            <p:nvPr/>
          </p:nvSpPr>
          <p:spPr>
            <a:xfrm>
              <a:off x="0" y="0"/>
              <a:ext cx="2390918" cy="408577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Aqui vai o texto ..."/>
            <p:cNvSpPr txBox="1"/>
            <p:nvPr/>
          </p:nvSpPr>
          <p:spPr>
            <a:xfrm>
              <a:off x="0" y="0"/>
              <a:ext cx="2390918" cy="22572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43" name="Retângulo 18"/>
          <p:cNvGrpSpPr/>
          <p:nvPr/>
        </p:nvGrpSpPr>
        <p:grpSpPr>
          <a:xfrm>
            <a:off x="2628000" y="556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41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CONCLUSÃO</a:t>
              </a:r>
              <a:endParaRPr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6" name="Retângulo 19"/>
          <p:cNvGrpSpPr/>
          <p:nvPr/>
        </p:nvGrpSpPr>
        <p:grpSpPr>
          <a:xfrm>
            <a:off x="2628000" y="5741999"/>
            <a:ext cx="2376000" cy="1468800"/>
            <a:chOff x="0" y="0"/>
            <a:chExt cx="2390917" cy="1260000"/>
          </a:xfrm>
        </p:grpSpPr>
        <p:sp>
          <p:nvSpPr>
            <p:cNvPr id="44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Aqui vai o texto ..."/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49" name="Retângulo 20"/>
          <p:cNvGrpSpPr/>
          <p:nvPr/>
        </p:nvGrpSpPr>
        <p:grpSpPr>
          <a:xfrm>
            <a:off x="2628000" y="7318800"/>
            <a:ext cx="2376001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47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REFERÊNCIAS BIBLIOGRÁFICAS</a:t>
              </a:r>
            </a:p>
          </p:txBody>
        </p:sp>
      </p:grpSp>
      <p:grpSp>
        <p:nvGrpSpPr>
          <p:cNvPr id="52" name="Retângulo 21"/>
          <p:cNvGrpSpPr/>
          <p:nvPr/>
        </p:nvGrpSpPr>
        <p:grpSpPr>
          <a:xfrm>
            <a:off x="2628000" y="7498800"/>
            <a:ext cx="2376001" cy="1468800"/>
            <a:chOff x="0" y="0"/>
            <a:chExt cx="2390917" cy="1260000"/>
          </a:xfrm>
        </p:grpSpPr>
        <p:sp>
          <p:nvSpPr>
            <p:cNvPr id="50" name="Retângulo"/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" name="Aqui vai o texto ..."/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O TEMPLATE E POSTER">
  <a:themeElements>
    <a:clrScheme name="MODELO TEMPLATE E POS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MODELO TEMPLATE E POSTER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MODELO TEMPLATE E POS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5610" tIns="15610" rIns="15610" bIns="15610" numCol="1" spcCol="38100" rtlCol="0" anchor="ctr">
        <a:spAutoFit/>
      </a:bodyPr>
      <a:lstStyle>
        <a:defPPr marL="0" marR="0" indent="0" algn="l" defTabSz="9074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round/>
        </a:ln>
        <a:effectLst>
          <a:outerShdw blurRad="127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5610" tIns="15610" rIns="15610" bIns="15610" numCol="1" spcCol="38100" rtlCol="0" anchor="t">
        <a:spAutoFit/>
      </a:bodyPr>
      <a:lstStyle>
        <a:defPPr marL="0" marR="0" indent="0" algn="l" defTabSz="9074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44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Cristiano Ribeiro</cp:lastModifiedBy>
  <cp:revision>22</cp:revision>
  <dcterms:modified xsi:type="dcterms:W3CDTF">2024-10-18T02:38:37Z</dcterms:modified>
</cp:coreProperties>
</file>